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7" r:id="rId1"/>
  </p:sldMasterIdLst>
  <p:notesMasterIdLst>
    <p:notesMasterId r:id="rId14"/>
  </p:notesMasterIdLst>
  <p:sldIdLst>
    <p:sldId id="256" r:id="rId2"/>
    <p:sldId id="257" r:id="rId3"/>
    <p:sldId id="260" r:id="rId4"/>
    <p:sldId id="263" r:id="rId5"/>
    <p:sldId id="258" r:id="rId6"/>
    <p:sldId id="273" r:id="rId7"/>
    <p:sldId id="272" r:id="rId8"/>
    <p:sldId id="270" r:id="rId9"/>
    <p:sldId id="271" r:id="rId10"/>
    <p:sldId id="268" r:id="rId11"/>
    <p:sldId id="265" r:id="rId12"/>
    <p:sldId id="274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160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5CC152-FCDD-9C4C-807E-6AC819496B18}" type="datetimeFigureOut">
              <a:rPr lang="en-US" smtClean="0"/>
              <a:t>4/16/15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BBC9F7-E579-C34D-B424-C981DE4E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129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proportional-integral-derivative controller (PID controller) is a control loop feedback mechanism (controller) widely used in industrial control systems. A PID controller calculates an error value as the difference between a measured process variable and a desired </a:t>
            </a:r>
            <a:r>
              <a:rPr lang="en-US" dirty="0" err="1" smtClean="0"/>
              <a:t>setpoint</a:t>
            </a:r>
            <a:r>
              <a:rPr lang="en-US" dirty="0" smtClean="0"/>
              <a:t>. The controller attempts to minimize the error by adjusting the process through use of a manipulated variable.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BBC9F7-E579-C34D-B424-C981DE4EB5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97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Conflicting libraries</a:t>
            </a:r>
          </a:p>
          <a:p>
            <a:r>
              <a:rPr lang="en-US" dirty="0" smtClean="0"/>
              <a:t>No</a:t>
            </a:r>
            <a:r>
              <a:rPr lang="en-US" baseline="0" dirty="0" smtClean="0"/>
              <a:t> video streaming</a:t>
            </a:r>
          </a:p>
          <a:p>
            <a:r>
              <a:rPr lang="en-US" baseline="0" dirty="0" smtClean="0"/>
              <a:t>PID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BBC9F7-E579-C34D-B424-C981DE4EB5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46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5FED57AC-D144-8448-87F5-4450E6917598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FFB896E5-BA76-A340-8CCE-75D95B9A3376}" type="datetimeFigureOut">
              <a:rPr lang="en-US" smtClean="0"/>
              <a:t>4/16/15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Drone Aided Recovery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Trevor Yager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538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PID algorithm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7638"/>
            <a:ext cx="8391222" cy="386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19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and Blockers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Issues</a:t>
            </a:r>
            <a:endParaRPr lang="en-US" dirty="0"/>
          </a:p>
          <a:p>
            <a:pPr lvl="1"/>
            <a:r>
              <a:rPr lang="en-US" dirty="0" smtClean="0"/>
              <a:t>Not </a:t>
            </a:r>
            <a:r>
              <a:rPr lang="en-US" dirty="0" smtClean="0"/>
              <a:t>powerful enough for streaming video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Conflicting libraries (</a:t>
            </a:r>
            <a:r>
              <a:rPr lang="en-US" dirty="0" err="1" smtClean="0"/>
              <a:t>PinChangeInt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dirty="0" err="1" smtClean="0"/>
              <a:t>SoftwareSerial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MPU-6050 </a:t>
            </a:r>
            <a:r>
              <a:rPr lang="en-US" smtClean="0"/>
              <a:t>FIFO overflow</a:t>
            </a:r>
          </a:p>
          <a:p>
            <a:pPr lvl="1"/>
            <a:endParaRPr lang="en-US" dirty="0"/>
          </a:p>
          <a:p>
            <a:r>
              <a:rPr lang="en-US" dirty="0" smtClean="0"/>
              <a:t>Blockers</a:t>
            </a:r>
          </a:p>
          <a:p>
            <a:pPr lvl="1"/>
            <a:r>
              <a:rPr lang="en-US" dirty="0"/>
              <a:t>Auto-stabilization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6879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18500" b="18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91569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quad copter that can aid in recover during natural </a:t>
            </a:r>
            <a:r>
              <a:rPr lang="en-US" dirty="0" smtClean="0"/>
              <a:t>disasters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445" y="2487084"/>
            <a:ext cx="5827888" cy="437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309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872" y="0"/>
            <a:ext cx="2043121" cy="16006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will be using an Arduino board. This will be the “brains” behind the quad copter</a:t>
            </a:r>
          </a:p>
          <a:p>
            <a:pPr lvl="1"/>
            <a:r>
              <a:rPr lang="en-US" dirty="0" smtClean="0"/>
              <a:t>Arduino is open source software that anyone can use</a:t>
            </a:r>
          </a:p>
          <a:p>
            <a:pPr lvl="1"/>
            <a:r>
              <a:rPr lang="en-US" dirty="0" smtClean="0"/>
              <a:t>Based on C++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992" y="3492852"/>
            <a:ext cx="6926783" cy="336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623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732" y="481568"/>
            <a:ext cx="4199912" cy="25776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Add-ons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89" y="2000048"/>
            <a:ext cx="1860895" cy="24405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0754" y="3312382"/>
            <a:ext cx="3132667" cy="28977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731" y="4440566"/>
            <a:ext cx="3215781" cy="240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570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4052"/>
            <a:ext cx="4384622" cy="29923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88556"/>
            <a:ext cx="3176134" cy="24694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Interrupts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backbone </a:t>
            </a:r>
            <a:r>
              <a:rPr lang="en-US" dirty="0" smtClean="0"/>
              <a:t>of my project is being able to handle in real time new signals being sent to the board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4170" y="3900311"/>
            <a:ext cx="5157921" cy="295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873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215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412" y="743547"/>
            <a:ext cx="7618589" cy="58604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736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Automatic Stabilization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8000" b="80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944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1165"/>
            <a:ext cx="8452556" cy="1143000"/>
          </a:xfrm>
        </p:spPr>
        <p:txBody>
          <a:bodyPr/>
          <a:lstStyle/>
          <a:p>
            <a:r>
              <a:rPr lang="en-US" sz="4000" dirty="0" smtClean="0"/>
              <a:t>   MPU-6050 and Complementary Filter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916489"/>
            <a:ext cx="8452557" cy="300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91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2976</TotalTime>
  <Words>189</Words>
  <Application>Microsoft Macintosh PowerPoint</Application>
  <PresentationFormat>On-screen Show (4:3)</PresentationFormat>
  <Paragraphs>33</Paragraphs>
  <Slides>12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Adjacency</vt:lpstr>
      <vt:lpstr>Drone Aided Recovery System</vt:lpstr>
      <vt:lpstr>My Project</vt:lpstr>
      <vt:lpstr>The Core</vt:lpstr>
      <vt:lpstr>  Add-ons</vt:lpstr>
      <vt:lpstr>Interrupts</vt:lpstr>
      <vt:lpstr>Calculations</vt:lpstr>
      <vt:lpstr>Imaging</vt:lpstr>
      <vt:lpstr>Automatic Stabilization</vt:lpstr>
      <vt:lpstr>   MPU-6050 and Complementary Filter</vt:lpstr>
      <vt:lpstr>PID algorithm</vt:lpstr>
      <vt:lpstr>Issues and Blockers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Senior Project Drone Aided Recovery</dc:title>
  <dc:creator>Trevor Yager</dc:creator>
  <cp:lastModifiedBy>Trevor Yager</cp:lastModifiedBy>
  <cp:revision>41</cp:revision>
  <dcterms:created xsi:type="dcterms:W3CDTF">2014-04-01T06:35:03Z</dcterms:created>
  <dcterms:modified xsi:type="dcterms:W3CDTF">2015-04-17T12:07:48Z</dcterms:modified>
</cp:coreProperties>
</file>

<file path=docProps/thumbnail.jpeg>
</file>